
<file path=[Content_Types].xml><?xml version="1.0" encoding="utf-8"?>
<Types xmlns="http://schemas.openxmlformats.org/package/2006/content-types">
  <Default Extension="bmp" ContentType="image/bmp"/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50" d="100"/>
          <a:sy n="50" d="100"/>
        </p:scale>
        <p:origin x="2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5907CB0-15D0-4812-B2A4-983AD82178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0ED19B-AB81-43E9-81CF-80FFA9158A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BCFCD-6D28-4A9D-B49F-22CB181101DD}" type="datetime1">
              <a:rPr lang="it-IT" smtClean="0"/>
              <a:t>12/06/2023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3F47607-E7AF-44E3-AF06-0623C6890D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D46B28F-D322-4005-9B3F-45D6506AE4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2C172-B949-4ECF-BCA9-6929093BFE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4775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D1ACB-28CD-4C6B-9168-79720F0E0904}" type="datetime1">
              <a:rPr lang="it-IT" smtClean="0"/>
              <a:pPr/>
              <a:t>12/06/2023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dirty="0"/>
              <a:t>Modificare gli stili del testo dello schema</a:t>
            </a:r>
          </a:p>
          <a:p>
            <a:pPr lvl="1"/>
            <a:r>
              <a:rPr lang="it-IT" noProof="0" dirty="0"/>
              <a:t>Secondo livello</a:t>
            </a:r>
          </a:p>
          <a:p>
            <a:pPr lvl="2"/>
            <a:r>
              <a:rPr lang="it-IT" noProof="0" dirty="0"/>
              <a:t>Terzo livello</a:t>
            </a:r>
          </a:p>
          <a:p>
            <a:pPr lvl="3"/>
            <a:r>
              <a:rPr lang="it-IT" noProof="0" dirty="0"/>
              <a:t>Quarto livello</a:t>
            </a:r>
          </a:p>
          <a:p>
            <a:pPr lvl="4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3F96B-63C6-4CE6-9743-2363410B7ADE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8994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3F96B-63C6-4CE6-9743-2363410B7ADE}" type="slidenum">
              <a:rPr lang="it-IT" noProof="0" smtClean="0"/>
              <a:t>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07050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ttango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ttango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uppo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Connettore diritto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20" name="Segnaposto data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7DC1CD74-0C69-4DE3-8AA2-2E08A1CFE178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2AC6A16A-5D17-435F-9CCE-D603C91D5E3A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ttango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ttango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ttango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uppo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Connettore diritto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diritto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diritto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F6824557-8446-42BC-8690-9EC05AB98525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6D42E0C-40C7-49FF-8BED-3B55571A4754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BF2643A-F081-40B8-ABA6-1461E1C76AF3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9E5B8BAB-30D4-4D31-AF39-F45DBCD80856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743B0EF-5E7E-404A-8104-6CD9C1CAE2B2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ttangolo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ttangolo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3FFC940-62FB-467B-A989-38FD2DB0BF6E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1" name="Rettangolo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tangolo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945C9C21-360D-413B-820D-BD07EE275401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7E3E3-1937-4892-A4B4-3D363338DDEA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3D6A681-5E07-48E5-806A-CE18DFB695C6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ttango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8CF2DC19-B9F2-44BF-BC5F-6B3091D6639B}" type="datetime1">
              <a:rPr lang="it-IT" noProof="0" smtClean="0"/>
              <a:t>12/06/2023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openxmlformats.org/officeDocument/2006/relationships/image" Target="../media/image3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CA6895E3-C8BD-4010-B9E7-E43BA3DCF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1" y="971344"/>
            <a:ext cx="6223000" cy="4915313"/>
          </a:xfrm>
          <a:prstGeom prst="rect">
            <a:avLst/>
          </a:prstGeom>
        </p:spPr>
      </p:pic>
      <p:sp>
        <p:nvSpPr>
          <p:cNvPr id="32" name="Rettangolo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292" y="-2609"/>
            <a:ext cx="8618192" cy="731520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>
            <a:normAutofit fontScale="90000"/>
          </a:bodyPr>
          <a:lstStyle/>
          <a:p>
            <a:pPr rtl="0"/>
            <a:r>
              <a:rPr lang="it-IT" sz="4000" dirty="0">
                <a:solidFill>
                  <a:srgbClr val="FFFFFF"/>
                </a:solidFill>
              </a:rPr>
              <a:t>Il Giardino delle meraviglie 2023</a:t>
            </a:r>
          </a:p>
        </p:txBody>
      </p:sp>
      <p:pic>
        <p:nvPicPr>
          <p:cNvPr id="4" name="COLORI DEI GERANI">
            <a:hlinkClick r:id="" action="ppaction://media"/>
            <a:extLst>
              <a:ext uri="{FF2B5EF4-FFF2-40B4-BE49-F238E27FC236}">
                <a16:creationId xmlns:a16="http://schemas.microsoft.com/office/drawing/2014/main" id="{97B39075-3F31-4FB3-9C8A-CDE6103ED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05078" y="2782669"/>
            <a:ext cx="1395693" cy="139569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9171A4-79D7-4A11-8502-A96D9D080D5A}"/>
              </a:ext>
            </a:extLst>
          </p:cNvPr>
          <p:cNvSpPr txBox="1"/>
          <p:nvPr/>
        </p:nvSpPr>
        <p:spPr>
          <a:xfrm>
            <a:off x="9496140" y="2782669"/>
            <a:ext cx="1992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Il significato </a:t>
            </a:r>
          </a:p>
          <a:p>
            <a:r>
              <a:rPr lang="it-IT" sz="2400" dirty="0"/>
              <a:t>dei colori </a:t>
            </a:r>
          </a:p>
          <a:p>
            <a:r>
              <a:rPr lang="it-IT" sz="2400" dirty="0"/>
              <a:t>dei gerani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BE7AA5D-9746-4E25-93BA-F5F6727F45F8}"/>
              </a:ext>
            </a:extLst>
          </p:cNvPr>
          <p:cNvSpPr txBox="1"/>
          <p:nvPr/>
        </p:nvSpPr>
        <p:spPr>
          <a:xfrm>
            <a:off x="9496140" y="1280935"/>
            <a:ext cx="185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Il geranio</a:t>
            </a:r>
          </a:p>
        </p:txBody>
      </p:sp>
      <p:pic>
        <p:nvPicPr>
          <p:cNvPr id="6" name="GERANIO">
            <a:hlinkClick r:id="" action="ppaction://media"/>
            <a:extLst>
              <a:ext uri="{FF2B5EF4-FFF2-40B4-BE49-F238E27FC236}">
                <a16:creationId xmlns:a16="http://schemas.microsoft.com/office/drawing/2014/main" id="{7BDB17E0-DB54-40BA-A462-48AD3438A1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52870" y="1008166"/>
            <a:ext cx="1172063" cy="117206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0AD563A-6BFC-4234-AAAF-AA03E0D4A69E}"/>
              </a:ext>
            </a:extLst>
          </p:cNvPr>
          <p:cNvSpPr txBox="1"/>
          <p:nvPr/>
        </p:nvSpPr>
        <p:spPr>
          <a:xfrm>
            <a:off x="8597900" y="5886657"/>
            <a:ext cx="2680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I.c.</a:t>
            </a:r>
            <a:r>
              <a:rPr lang="it-IT" dirty="0"/>
              <a:t> Nicotera Costabile</a:t>
            </a:r>
          </a:p>
          <a:p>
            <a:r>
              <a:rPr lang="it-IT" dirty="0"/>
              <a:t>di Lamezia Terme</a:t>
            </a:r>
          </a:p>
        </p:txBody>
      </p:sp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7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pone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C0DB4D-BE53-4100-8A0D-CEFB2E482820}">
  <ds:schemaRefs>
    <ds:schemaRef ds:uri="http://www.w3.org/XML/1998/namespace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Modello Sapone - Giardinaggio</Template>
  <TotalTime>0</TotalTime>
  <Words>23</Words>
  <Application>Microsoft Office PowerPoint</Application>
  <PresentationFormat>Widescreen</PresentationFormat>
  <Paragraphs>8</Paragraphs>
  <Slides>1</Slides>
  <Notes>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Sapone</vt:lpstr>
      <vt:lpstr>Il Giardino delle meraviglie 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2023-06-12T15:03:21Z</dcterms:created>
  <dcterms:modified xsi:type="dcterms:W3CDTF">2023-06-12T15:19:56Z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